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1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3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209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49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2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8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6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9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7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6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8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00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j-QuE6pdE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239" y="2623617"/>
            <a:ext cx="9981062" cy="23876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CIS 565 </a:t>
            </a:r>
            <a:r>
              <a:rPr lang="en-US" sz="4900" cap="none" dirty="0"/>
              <a:t>FINAL PROJECT</a:t>
            </a:r>
            <a:br>
              <a:rPr lang="en-US" sz="4900" cap="none" dirty="0"/>
            </a:br>
            <a:br>
              <a:rPr lang="en-US" sz="1200" cap="none" dirty="0"/>
            </a:br>
            <a:r>
              <a:rPr lang="en-US" dirty="0"/>
              <a:t>CUDA F</a:t>
            </a:r>
            <a:r>
              <a:rPr lang="en-US" cap="none" dirty="0"/>
              <a:t>eature</a:t>
            </a:r>
            <a:r>
              <a:rPr lang="en-US" dirty="0"/>
              <a:t> M</a:t>
            </a:r>
            <a:r>
              <a:rPr lang="en-US" cap="none" dirty="0"/>
              <a:t>atching</a:t>
            </a:r>
            <a:r>
              <a:rPr lang="en-US" dirty="0"/>
              <a:t> </a:t>
            </a:r>
            <a:r>
              <a:rPr lang="en-US" sz="4400" cap="none" dirty="0"/>
              <a:t>and</a:t>
            </a:r>
            <a:r>
              <a:rPr lang="en-US" dirty="0"/>
              <a:t> O</a:t>
            </a:r>
            <a:r>
              <a:rPr lang="en-US" cap="none" dirty="0"/>
              <a:t>bject</a:t>
            </a:r>
            <a:r>
              <a:rPr lang="en-US" dirty="0"/>
              <a:t> T</a:t>
            </a:r>
            <a:r>
              <a:rPr lang="en-US" cap="none" dirty="0"/>
              <a:t>racking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</a:t>
            </a:r>
            <a:r>
              <a:rPr lang="en-US" cap="none" dirty="0"/>
              <a:t>ilestone</a:t>
            </a:r>
            <a:r>
              <a:rPr lang="en-US" dirty="0"/>
              <a:t> 1 </a:t>
            </a:r>
            <a:r>
              <a:rPr lang="en-US" sz="4000" cap="none" dirty="0"/>
              <a:t>by</a:t>
            </a:r>
            <a:r>
              <a:rPr lang="en-US" dirty="0"/>
              <a:t> </a:t>
            </a:r>
            <a:r>
              <a:rPr lang="en-US" sz="4400" dirty="0"/>
              <a:t>Y</a:t>
            </a:r>
            <a:r>
              <a:rPr lang="en-US" sz="4400" cap="none" dirty="0"/>
              <a:t>ash</a:t>
            </a:r>
            <a:r>
              <a:rPr lang="en-US" sz="4400" dirty="0"/>
              <a:t> </a:t>
            </a:r>
            <a:r>
              <a:rPr lang="en-US" sz="4400" dirty="0" err="1"/>
              <a:t>V</a:t>
            </a:r>
            <a:r>
              <a:rPr lang="en-US" sz="4400" cap="none" dirty="0" err="1"/>
              <a:t>ardhan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420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Initialization</a:t>
            </a:r>
            <a:br>
              <a:rPr lang="en-US" sz="3200" dirty="0"/>
            </a:br>
            <a:r>
              <a:rPr lang="en-US" sz="2400" dirty="0"/>
              <a:t>-- Draw a box around the object to be tracked in the initial frame.</a:t>
            </a:r>
          </a:p>
          <a:p>
            <a:r>
              <a:rPr lang="en-US" sz="3200" dirty="0"/>
              <a:t>Tracking</a:t>
            </a:r>
            <a:br>
              <a:rPr lang="en-US" sz="2400" dirty="0"/>
            </a:br>
            <a:r>
              <a:rPr lang="en-US" sz="2400" dirty="0"/>
              <a:t>-- Run the tracking algorithm on the object inside the box and the position in next frame and re-draw the box on the new identified position of the object in the new frame.</a:t>
            </a:r>
          </a:p>
          <a:p>
            <a:r>
              <a:rPr lang="en-US" sz="3200" dirty="0"/>
              <a:t>REPEAT 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666" y="218463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Tracking Algorithms</a:t>
            </a:r>
          </a:p>
        </p:txBody>
      </p:sp>
      <p:pic>
        <p:nvPicPr>
          <p:cNvPr id="4" name="pj-QuE6pdE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2136" y="1324758"/>
            <a:ext cx="9321421" cy="524329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13054"/>
              </p:ext>
            </p:extLst>
          </p:nvPr>
        </p:nvGraphicFramePr>
        <p:xfrm>
          <a:off x="9812739" y="2629171"/>
          <a:ext cx="2156348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54490">
                  <a:extLst>
                    <a:ext uri="{9D8B030D-6E8A-4147-A177-3AD203B41FA5}">
                      <a16:colId xmlns:a16="http://schemas.microsoft.com/office/drawing/2014/main" val="4011712396"/>
                    </a:ext>
                  </a:extLst>
                </a:gridCol>
                <a:gridCol w="1601858">
                  <a:extLst>
                    <a:ext uri="{9D8B030D-6E8A-4147-A177-3AD203B41FA5}">
                      <a16:colId xmlns:a16="http://schemas.microsoft.com/office/drawing/2014/main" val="107455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7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5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05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MEDIANFLOW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9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1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3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90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Used </a:t>
            </a:r>
            <a:r>
              <a:rPr lang="en-US" dirty="0" err="1"/>
              <a:t>OpenCV’s</a:t>
            </a:r>
            <a:r>
              <a:rPr lang="en-US" dirty="0"/>
              <a:t> tracking.hpp –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tracker = </a:t>
            </a:r>
            <a:r>
              <a:rPr lang="en-US" dirty="0" err="1"/>
              <a:t>TrackerKCF</a:t>
            </a:r>
            <a:r>
              <a:rPr lang="en-US" dirty="0"/>
              <a:t>::create(); // KCF 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Rect2d to draw box.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Inserted Timer function to analyze each step in the tracking package of </a:t>
            </a:r>
            <a:r>
              <a:rPr lang="en-US" dirty="0" err="1"/>
              <a:t>openCV</a:t>
            </a:r>
            <a:r>
              <a:rPr lang="en-US" dirty="0"/>
              <a:t> using –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clock_t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All tests were performed on Chaplin video (1280 x 720) on Intel Core i5 4200U 2.6Ghz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2808"/>
            <a:ext cx="8610600" cy="1293028"/>
          </a:xfrm>
        </p:spPr>
        <p:txBody>
          <a:bodyPr/>
          <a:lstStyle/>
          <a:p>
            <a:r>
              <a:rPr lang="en-US" dirty="0"/>
              <a:t>Analysis of each step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150691"/>
              </p:ext>
            </p:extLst>
          </p:nvPr>
        </p:nvGraphicFramePr>
        <p:xfrm>
          <a:off x="685800" y="1196521"/>
          <a:ext cx="11273972" cy="55508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0990">
                  <a:extLst>
                    <a:ext uri="{9D8B030D-6E8A-4147-A177-3AD203B41FA5}">
                      <a16:colId xmlns:a16="http://schemas.microsoft.com/office/drawing/2014/main" val="986907705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218563538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199730710"/>
                    </a:ext>
                  </a:extLst>
                </a:gridCol>
                <a:gridCol w="3141002">
                  <a:extLst>
                    <a:ext uri="{9D8B030D-6E8A-4147-A177-3AD203B41FA5}">
                      <a16:colId xmlns:a16="http://schemas.microsoft.com/office/drawing/2014/main" val="2692873836"/>
                    </a:ext>
                  </a:extLst>
                </a:gridCol>
              </a:tblGrid>
              <a:tr h="884918">
                <a:tc>
                  <a:txBody>
                    <a:bodyPr/>
                    <a:lstStyle/>
                    <a:p>
                      <a:r>
                        <a:rPr lang="en-US" sz="32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</a:t>
                      </a:r>
                      <a:r>
                        <a:rPr lang="en-US" baseline="0" dirty="0"/>
                        <a:t> TIME-TAKING SUBSTEP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FOR SUBSTEP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  <a:r>
                        <a:rPr lang="en-US" baseline="0" dirty="0"/>
                        <a:t> STEP </a:t>
                      </a:r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ms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00571"/>
                  </a:ext>
                </a:extLst>
              </a:tr>
              <a:tr h="1126217">
                <a:tc>
                  <a:txBody>
                    <a:bodyPr/>
                    <a:lstStyle/>
                    <a:p>
                      <a:r>
                        <a:rPr lang="en-US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Gaussian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13500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Descriptor</a:t>
                      </a:r>
                      <a:r>
                        <a:rPr lang="en-US" baseline="0" dirty="0"/>
                        <a:t> Matrices Calculation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Fourier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76406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Updating</a:t>
                      </a:r>
                      <a:r>
                        <a:rPr lang="en-US" baseline="0" dirty="0"/>
                        <a:t> Input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08042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computation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35871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81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23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57" y="328357"/>
            <a:ext cx="8610600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661" y="1621385"/>
            <a:ext cx="8353425" cy="4698454"/>
          </a:xfrm>
        </p:spPr>
      </p:pic>
    </p:spTree>
    <p:extLst>
      <p:ext uri="{BB962C8B-B14F-4D97-AF65-F5344CB8AC3E}">
        <p14:creationId xmlns:p14="http://schemas.microsoft.com/office/powerpoint/2010/main" val="13248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 TRACKING ON GPUs – Ideas</a:t>
            </a:r>
          </a:p>
          <a:p>
            <a:r>
              <a:rPr lang="en-US" dirty="0"/>
              <a:t>Replace the DFT calculation with FFT(maybe use </a:t>
            </a:r>
            <a:r>
              <a:rPr lang="en-US" dirty="0" err="1"/>
              <a:t>CuFFT</a:t>
            </a:r>
            <a:r>
              <a:rPr lang="en-US" dirty="0"/>
              <a:t>).</a:t>
            </a:r>
          </a:p>
          <a:p>
            <a:r>
              <a:rPr lang="en-US" dirty="0"/>
              <a:t>Call kernels !!</a:t>
            </a:r>
          </a:p>
        </p:txBody>
      </p:sp>
    </p:spTree>
    <p:extLst>
      <p:ext uri="{BB962C8B-B14F-4D97-AF65-F5344CB8AC3E}">
        <p14:creationId xmlns:p14="http://schemas.microsoft.com/office/powerpoint/2010/main" val="374073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92</TotalTime>
  <Words>92</Words>
  <Application>Microsoft Office PowerPoint</Application>
  <PresentationFormat>Widescreen</PresentationFormat>
  <Paragraphs>46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CIS 565 FINAL PROJECT  CUDA Feature Matching and Object Tracking  Milestone 1 by Yash Vardhan</vt:lpstr>
      <vt:lpstr>TRACKING ALGORITHM</vt:lpstr>
      <vt:lpstr>Tracking Algorithms</vt:lpstr>
      <vt:lpstr>CPU IMPLEMENTATION </vt:lpstr>
      <vt:lpstr>Analysis of each step</vt:lpstr>
      <vt:lpstr>RESULT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565 FINAL PROJECT  CUDA Feature Matching and Object Tracking  Milestone 1</dc:title>
  <dc:creator>Yash</dc:creator>
  <cp:lastModifiedBy>Yash</cp:lastModifiedBy>
  <cp:revision>9</cp:revision>
  <dcterms:created xsi:type="dcterms:W3CDTF">2017-11-20T20:35:35Z</dcterms:created>
  <dcterms:modified xsi:type="dcterms:W3CDTF">2017-11-20T22:08:15Z</dcterms:modified>
</cp:coreProperties>
</file>